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60" r:id="rId6"/>
    <p:sldId id="261" r:id="rId7"/>
    <p:sldId id="262" r:id="rId8"/>
    <p:sldId id="263" r:id="rId9"/>
    <p:sldId id="264" r:id="rId10"/>
    <p:sldId id="275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6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238D7-A023-4936-BC11-810C461DF3B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882B0-1746-4F9B-9506-11937ABDBC7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Steps for Drawing a __</a:t>
            </a:r>
            <a:r>
              <a:rPr lang="en-US" u="sng" dirty="0" smtClean="0"/>
              <a:t>1</a:t>
            </a:r>
            <a:r>
              <a:rPr lang="en-US" dirty="0" smtClean="0"/>
              <a:t>__  __</a:t>
            </a:r>
            <a:r>
              <a:rPr lang="en-US" u="sng" dirty="0" smtClean="0"/>
              <a:t>2</a:t>
            </a:r>
            <a:r>
              <a:rPr lang="en-US" dirty="0" smtClean="0"/>
              <a:t>__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a </a:t>
            </a:r>
            <a:r>
              <a:rPr lang="en-US" u="sng" dirty="0" smtClean="0"/>
              <a:t>__3___</a:t>
            </a:r>
            <a:r>
              <a:rPr lang="en-US" dirty="0" smtClean="0"/>
              <a:t> ___</a:t>
            </a:r>
            <a:r>
              <a:rPr lang="en-US" u="sng" dirty="0" smtClean="0"/>
              <a:t>4</a:t>
            </a:r>
            <a:r>
              <a:rPr lang="en-US" dirty="0" smtClean="0"/>
              <a:t>___ a __</a:t>
            </a:r>
            <a:r>
              <a:rPr lang="en-US" u="sng" dirty="0" smtClean="0"/>
              <a:t>5</a:t>
            </a:r>
            <a:r>
              <a:rPr lang="en-US" dirty="0" smtClean="0"/>
              <a:t>___</a:t>
            </a:r>
          </a:p>
          <a:p>
            <a:r>
              <a:rPr lang="en-US" dirty="0" smtClean="0"/>
              <a:t>G.C.4(+)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these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239000" cy="546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 </a:t>
            </a:r>
            <a:r>
              <a:rPr lang="en-US" dirty="0" err="1" smtClean="0"/>
              <a:t>Ctl</a:t>
            </a:r>
            <a:r>
              <a:rPr lang="en-US" dirty="0" smtClean="0"/>
              <a:t> + 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just make? Go back to the first slide and fill in the five blanks.</a:t>
            </a:r>
          </a:p>
          <a:p>
            <a:pPr lvl="1"/>
            <a:r>
              <a:rPr lang="en-US" dirty="0" smtClean="0"/>
              <a:t>What were you given? What did you draw on slide 2? Be specific about locations of the objects.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Steps for Drawing a __</a:t>
            </a:r>
            <a:r>
              <a:rPr lang="en-US" u="sng" dirty="0"/>
              <a:t>6</a:t>
            </a:r>
            <a:r>
              <a:rPr lang="en-US" dirty="0" smtClean="0"/>
              <a:t>__  __</a:t>
            </a:r>
            <a:r>
              <a:rPr lang="en-US" u="sng" dirty="0"/>
              <a:t>7</a:t>
            </a:r>
            <a:r>
              <a:rPr lang="en-US" dirty="0" smtClean="0"/>
              <a:t>__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a </a:t>
            </a:r>
            <a:r>
              <a:rPr lang="en-US" u="sng" dirty="0" smtClean="0"/>
              <a:t>__8___</a:t>
            </a:r>
            <a:r>
              <a:rPr lang="en-US" dirty="0" smtClean="0"/>
              <a:t> ___</a:t>
            </a:r>
            <a:r>
              <a:rPr lang="en-US" u="sng" dirty="0"/>
              <a:t>9</a:t>
            </a:r>
            <a:r>
              <a:rPr lang="en-US" dirty="0" smtClean="0"/>
              <a:t>___ a __</a:t>
            </a:r>
            <a:r>
              <a:rPr lang="en-US" u="sng" dirty="0" smtClean="0"/>
              <a:t>10</a:t>
            </a:r>
            <a:r>
              <a:rPr lang="en-US" dirty="0" smtClean="0"/>
              <a:t>___</a:t>
            </a:r>
          </a:p>
          <a:p>
            <a:r>
              <a:rPr lang="en-US" dirty="0" smtClean="0"/>
              <a:t>G.C.4(+)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do not have to make the letter this large, you just need to make the point.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773891"/>
            <a:ext cx="4876800" cy="3959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37460"/>
            <a:ext cx="6400800" cy="517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075515"/>
            <a:ext cx="6400799" cy="520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these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64" y="1238772"/>
            <a:ext cx="6824435" cy="508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 -&gt; Perpendicular Line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162867"/>
            <a:ext cx="5562600" cy="5187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095723"/>
            <a:ext cx="6172200" cy="540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these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 </a:t>
            </a:r>
            <a:r>
              <a:rPr lang="en-US" dirty="0" err="1" smtClean="0"/>
              <a:t>Ctl</a:t>
            </a:r>
            <a:r>
              <a:rPr lang="en-US" dirty="0" smtClean="0"/>
              <a:t> + 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just make? Go back to the first slide and fill in the five blanks.</a:t>
            </a:r>
          </a:p>
          <a:p>
            <a:pPr lvl="1"/>
            <a:r>
              <a:rPr lang="en-US" dirty="0" smtClean="0"/>
              <a:t>What were you given? What did you draw on slide 13? Be specific about locations of the objects.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GSP and draw this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646" y="1676400"/>
            <a:ext cx="900435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02" y="1252748"/>
            <a:ext cx="8792598" cy="438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this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39186"/>
            <a:ext cx="7924800" cy="504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 -&gt; Midpoint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08468"/>
            <a:ext cx="7467599" cy="48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30559"/>
            <a:ext cx="7924800" cy="517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this</a:t>
            </a:r>
            <a:endParaRPr lang="en-US" dirty="0"/>
          </a:p>
        </p:txBody>
      </p:sp>
      <p:pic>
        <p:nvPicPr>
          <p:cNvPr id="614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31983"/>
            <a:ext cx="7162800" cy="50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Hold down the line segment button until you see a menu. Choose the line.</a:t>
            </a:r>
            <a:endParaRPr lang="en-US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47800"/>
            <a:ext cx="2081213" cy="494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369696"/>
            <a:ext cx="1828800" cy="489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2133600" y="3886200"/>
            <a:ext cx="3048000" cy="914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417" y="990600"/>
            <a:ext cx="7367983" cy="558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4570</TotalTime>
  <Words>205</Words>
  <Application>Microsoft Office PowerPoint</Application>
  <PresentationFormat>On-screen Show (4:3)</PresentationFormat>
  <Paragraphs>28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Steps for Drawing a __1__  __2__</vt:lpstr>
      <vt:lpstr>Open GSP and draw this</vt:lpstr>
      <vt:lpstr>Draw this</vt:lpstr>
      <vt:lpstr>Highlight this</vt:lpstr>
      <vt:lpstr>Construct -&gt; Midpoint</vt:lpstr>
      <vt:lpstr>Draw this</vt:lpstr>
      <vt:lpstr>Find this</vt:lpstr>
      <vt:lpstr>Hold down the line segment button until you see a menu. Choose the line.</vt:lpstr>
      <vt:lpstr>Draw this</vt:lpstr>
      <vt:lpstr>Highlight these</vt:lpstr>
      <vt:lpstr>Hit Ctl + H</vt:lpstr>
      <vt:lpstr>Steps for Drawing a __6__  __7__</vt:lpstr>
      <vt:lpstr>Draw this</vt:lpstr>
      <vt:lpstr>Draw this</vt:lpstr>
      <vt:lpstr>Draw this</vt:lpstr>
      <vt:lpstr>Highlight these</vt:lpstr>
      <vt:lpstr>Construct -&gt; Perpendicular Line</vt:lpstr>
      <vt:lpstr>Highlight these</vt:lpstr>
      <vt:lpstr>Hit Ctl + H</vt:lpstr>
    </vt:vector>
  </TitlesOfParts>
  <Company>Howard County Public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Drawing a Tangent Line</dc:title>
  <dc:creator>.</dc:creator>
  <cp:lastModifiedBy>.</cp:lastModifiedBy>
  <cp:revision>11</cp:revision>
  <dcterms:created xsi:type="dcterms:W3CDTF">2013-04-19T17:11:31Z</dcterms:created>
  <dcterms:modified xsi:type="dcterms:W3CDTF">2013-04-22T21:22:04Z</dcterms:modified>
</cp:coreProperties>
</file>